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77" r:id="rId4"/>
  </p:sldMasterIdLst>
  <p:notesMasterIdLst>
    <p:notesMasterId r:id="rId6"/>
  </p:notesMasterIdLst>
  <p:sldIdLst>
    <p:sldId id="257" r:id="rId5"/>
    <p:sldId id="258" r:id="rId7"/>
    <p:sldId id="267" r:id="rId8"/>
    <p:sldId id="259" r:id="rId9"/>
    <p:sldId id="260" r:id="rId10"/>
    <p:sldId id="261" r:id="rId11"/>
    <p:sldId id="268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tags" Target="../tags/tag3.xml"/><Relationship Id="rId4" Type="http://schemas.openxmlformats.org/officeDocument/2006/relationships/image" Target="../media/image3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4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jpeg"/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2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  <a:endParaRPr lang="en-US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>
        <p:random/>
      </p:transition>
    </mc:Choice>
    <mc:Fallback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0320" y="401955"/>
            <a:ext cx="8617585" cy="593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39265" y="1417955"/>
            <a:ext cx="8422640" cy="502158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14960" y="274955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  <a:endParaRPr lang="en-US" sz="28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endParaRPr lang="en-US" altLang="en-US" sz="2800" b="1" dirty="0" err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765" y="118110"/>
            <a:ext cx="10158095" cy="634301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6142990" y="4145280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15975"/>
            <a:ext cx="1052576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52450" y="146050"/>
            <a:ext cx="744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 sẽ làm gì sau khi gặp các tình huống sau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 descr="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8610" y="1214120"/>
            <a:ext cx="3669030" cy="4612640"/>
          </a:xfrm>
          <a:prstGeom prst="rect">
            <a:avLst/>
          </a:prstGeom>
        </p:spPr>
      </p:pic>
      <p:pic>
        <p:nvPicPr>
          <p:cNvPr id="12" name="Content Placeholder 11" descr="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6285" y="1213485"/>
            <a:ext cx="3676015" cy="4613275"/>
          </a:xfrm>
          <a:prstGeom prst="rect">
            <a:avLst/>
          </a:prstGeom>
        </p:spPr>
      </p:pic>
      <p:pic>
        <p:nvPicPr>
          <p:cNvPr id="14" name="Picture 1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960" y="1212850"/>
            <a:ext cx="3310890" cy="46139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81325" y="6025515"/>
            <a:ext cx="6480810" cy="733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Khuyên các bạn không nên làm vậy vì rất nguy hiểm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66395" y="0"/>
            <a:ext cx="7731760" cy="956310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185" y="1231265"/>
            <a:ext cx="4510405" cy="452628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1231900"/>
            <a:ext cx="4454525" cy="452564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2731770" y="586930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2120" y="364490"/>
            <a:ext cx="8837295" cy="1053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70710" y="1417955"/>
            <a:ext cx="7707630" cy="496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" y="1790066"/>
            <a:ext cx="1584959" cy="1485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" y="4157346"/>
            <a:ext cx="1584959" cy="148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2244332"/>
            <a:ext cx="1334527" cy="133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4503662"/>
            <a:ext cx="1334527" cy="133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WPS Presentation</Application>
  <PresentationFormat>Widescreen</PresentationFormat>
  <Paragraphs>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等线</vt:lpstr>
      <vt:lpstr>等线</vt:lpstr>
      <vt:lpstr>汉仪小麦体简</vt:lpstr>
      <vt:lpstr>Microsoft YaHei</vt:lpstr>
      <vt:lpstr>Arial Unicode MS</vt:lpstr>
      <vt:lpstr>Calibri</vt:lpstr>
      <vt:lpstr>等线 Light</vt:lpstr>
      <vt:lpstr>Default Design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ngoc</cp:lastModifiedBy>
  <cp:revision>2</cp:revision>
  <dcterms:created xsi:type="dcterms:W3CDTF">2020-09-03T12:28:00Z</dcterms:created>
  <dcterms:modified xsi:type="dcterms:W3CDTF">2020-09-05T06:21:37Z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